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6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79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302" r:id="rId33"/>
    <p:sldId id="299" r:id="rId34"/>
    <p:sldId id="300" r:id="rId35"/>
    <p:sldId id="301" r:id="rId36"/>
    <p:sldId id="303" r:id="rId37"/>
    <p:sldId id="304" r:id="rId38"/>
    <p:sldId id="305" r:id="rId39"/>
    <p:sldId id="306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e 1" id="{81D9D133-051F-4085-A2B2-8EBDD1FA7624}">
          <p14:sldIdLst>
            <p14:sldId id="256"/>
            <p14:sldId id="258"/>
            <p14:sldId id="259"/>
            <p14:sldId id="260"/>
            <p14:sldId id="276"/>
            <p14:sldId id="261"/>
            <p14:sldId id="262"/>
            <p14:sldId id="263"/>
            <p14:sldId id="264"/>
            <p14:sldId id="265"/>
          </p14:sldIdLst>
        </p14:section>
        <p14:section name="Parte 2" id="{58CF8108-0B25-4611-BC5A-F0F77E2C6E99}">
          <p14:sldIdLst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Parte 3" id="{8F11A074-7BBA-4130-8530-0C9F10BED55F}">
          <p14:sldIdLst>
            <p14:sldId id="287"/>
          </p14:sldIdLst>
        </p14:section>
        <p14:section name="Gestão de projetos agil com scrum" id="{1F0B4B65-9F96-4B78-AA1F-9A79B7CE90AD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2"/>
            <p14:sldId id="299"/>
            <p14:sldId id="300"/>
            <p14:sldId id="301"/>
            <p14:sldId id="303"/>
            <p14:sldId id="304"/>
            <p14:sldId id="305"/>
            <p14:sldId id="3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46746-41EA-435E-A08F-F94F844A4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F90B59-9028-478D-936F-DD4132F6D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8E27DE-B3F1-437B-8886-E1DD5F524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7AA450-1BAD-4FAC-BD4A-8FC14807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C34B4F-144D-4AB1-B35E-7848504C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95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5BC35-A100-4B75-921A-2C935EF3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074D9D-2A89-4FE0-8EBE-A39619F75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74FA8C-BE1F-4C30-901A-E0A1EA04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FF9EFC-FFDF-4F2C-8D80-4337513B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24E163-D394-48A2-A9BA-62FEA620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65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823392-F470-450B-9108-AD7FAF808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67E08A-0768-4E50-AB26-2DEBEAEA2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36D804-35D1-4851-95B8-194D5B986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CBAD16-489C-41C7-921B-E2C5FA5F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648142-5FD6-4C21-99BB-CFA32BE1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65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BC88C-2C76-41ED-967E-0BBF743F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8F66DB-6987-4A3C-B2E7-1D7A836F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301956-5E92-4DA7-807D-26C59AAF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754B7C-B63C-40F8-B86F-CC06533F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E471C8-18E1-4FFD-BC2A-6A33E756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321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A5C7A-4F1B-4070-B22A-DF25F032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8352C6-69D6-4B12-902B-278180AD9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87147B-4C3F-42BD-B9D5-0B3BAB01F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E770FC-424D-4078-BD33-0132F63F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69384B-AC0F-4D00-A017-9FBF2D71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089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B2E02-18FA-4A38-A8FD-57381E58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BF06C3-8D14-4D0A-A282-EF3802349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CA2C9B-A164-4B24-BCFC-24E772FF7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F6F294-CAB2-4D2C-8FA8-F3CB68CE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463EEB-C05E-4167-B1C5-1D2B119A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2FFE43-EA4C-41B4-97FD-CAD2C71D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32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5BA1B-E64E-4B26-A4A3-5A9F3491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441A1B-C045-4636-8FB4-E6953F2CC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12E5E6-D44B-496D-8268-9DF22EAE1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802910C-F1C5-4169-AC4B-9B6D6BC77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296C29-0E0E-4558-95F5-CD7D576CC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D6C3D4B-93D0-42E6-94F8-BDA771AB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230A440-08F9-4C76-B2C6-FC1DDCEC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AB43E84-9B26-4B56-940E-AB166006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49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9560B-5DEE-4920-A84E-19138F32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725D4A-F8E6-49AE-8FE4-8C609A78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3F9FD8-1171-4A13-BBA7-17D636F6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D89EA4-87D0-4E8E-951C-543DA6E8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255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EDB0E5B-7196-4CE7-9CB6-12518897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2CBCB5E-23E9-4502-958E-A12C8693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989355-2A1C-47C8-9D96-3587C515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90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5EC64-3937-4EB1-8B12-6E35EC71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44E8B5-057F-4F12-8E52-7DA45BAC4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96FEA8-FB47-4A6A-892A-243ED6C6D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0B0DA3-3A81-4294-B123-078C81D49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801B51-D578-4C6B-8ACC-7B9114EED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D49BBA-6A40-4804-89C5-55F98BA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38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B86F3-4836-403D-B05B-3382CC2C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F95B5B-809D-444A-B2D3-4DD4EE7A4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C4255-67D7-4195-AE60-B717AF093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FE901E-B04A-407A-9C89-E6087986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F7EB3C-E49F-4BE9-9F42-6CE6B1268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28027D-607D-419F-AF29-EA2E8330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25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E0D5DE2-F010-456D-BADE-023F3AB9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AA77B3-42E7-49A4-A4FD-1E78EEE5B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C86E53-2285-4B30-A7AE-4F8306D8D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C53A6-4BC3-4BBD-BA50-EDE9C7B37135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46DA26-EE32-43D2-AB20-C458A7E39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E4F8F6-717F-4B48-900A-AA3616688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4B0FE-58CE-4912-B6DA-F029F42F8D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55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BDE73-93EC-4A8F-A599-1C7B19EAB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42C221-A57C-499F-9713-11185C80C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085DD1-41A2-4E2D-A897-3E094F94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7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B5D07-FDCE-45E2-898D-CB9EF88D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20BA87-0FCB-4BFD-83A0-20C7BB09B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093F74-0E13-4358-A9D8-753508A3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6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946DC-FF23-40B6-82B6-6ABF2EEE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E800D1-12E0-4CBE-A308-9239C5A6A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CBAC9D-03C2-4A68-AB9C-FD1525D6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96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5E884-7375-4271-8510-336059B4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6C6FD-4B02-4F76-892A-55A5C9E81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8FAC53-D881-4EC3-86BA-B6057C10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6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8B878-19AD-4A1C-90DB-F7DBBF5E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B8E4C1-DF1B-421D-ADC2-14A50320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5296D7-218C-4A4B-9AF7-96DD9B04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6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2F98E-EE56-46A3-BA9C-6F4EBA41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66DC4B-7384-4E0D-B7E8-493C79D2C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B9E1E6-BD29-4C52-BDF2-EACFCDDA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50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0227C-9C56-499D-8128-AC007304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2A8530-28E9-4E4E-BA9B-513FB14F2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603167-67AF-46F8-BF4B-48D0CE5C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68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4ACB6-1DC4-4DE1-9A22-80B0D073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17D14F-E6D9-4396-8941-4BD007C27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F4E2C0-FE00-4B5B-9098-43DF0DE8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11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17CF4-6275-4DA7-836D-E77A6180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167FA8-E15E-4D28-AA4E-B6C84A291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50F516-328B-44E4-A990-1A410651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3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4991C-36B0-44AC-90FD-CFD7799F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1AAA1B-E5FE-4121-B6C7-5F1BEEE1D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C67FAB-FB34-4256-ADB0-08018EA8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7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60833-EF51-45B8-9787-8A2C23A3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6BC821-2670-43D4-B588-93A3BC418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826E23-A4B4-4550-A65F-D6D0627C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85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FDA4C-9BA2-44A0-96B0-F6337782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E93109-EBB0-4FAA-A4DC-C8E831CB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3CE74F-6FE9-4ED3-85A2-D29C03E0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84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B2F89-AA8A-4874-BCEE-486AE682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03EB66-6290-4991-8AD2-2BE6F9722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4F17D5-683F-4F4E-B1CC-A0AE576A1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5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D67E2-593C-4E1A-A722-46D89917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5C29F-2B31-4DE4-92B0-A655FF43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45ED54-FF23-4392-B046-BEA82F81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2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3C9B0-883A-4808-9D84-744CCC0C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EFA49-0FED-4E05-8011-D663B1EB7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827F3A-4202-4006-965C-214C360C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1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1B074-5F46-40F7-AF2F-DBBE7E7F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AA1D4-3EA7-4537-8FAD-D84E6F699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B746A7-864B-440A-8066-87E3D7E6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81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C254C-4D62-4623-867C-441A64FA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021171-3610-412D-A387-A17A94F48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20643A-9FC1-49D3-89F8-20274A7A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12565-5A3A-48BE-A7A7-CB35367F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6014E9-79AB-4883-8823-63A75899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113AD6-62DB-45D9-B8FB-D4E98CA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6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4A595-D816-442B-9D93-710C26AB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E6CEE3-D147-4CE6-816F-7D36B1086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90A243-2BC7-4EB4-9C69-53D5C204D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7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376CA-BA7F-40B7-9C08-04909362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9469CC-4150-4F4C-8A1B-0B9D142E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2F48C4-9755-4036-884B-E763F4A5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47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3FF8-AF7F-448D-9A6D-2C822319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5F3456-3485-450B-A7DC-5C184B271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5796F7-6022-47CE-9171-1F720B25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12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BD5C5-432D-49E0-852C-4FD61EE9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3794DF-6C9D-475F-BDA2-456983B97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8E3F58-91BD-48C2-B8B5-4AAB1081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EAAB1-4892-4B16-9E9E-EB5490F0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14559D-D006-40AF-B92E-43D915F58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681955-A0B2-4852-9D44-4080EF03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25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C9502-6902-4821-8757-19166705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B25B82-29EE-4684-ADAA-2C07ED694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F63407-EEB8-4F16-AC5B-2998DECB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8223C-48B0-4B97-888B-14DD0BA4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8D1D0B-74B2-4B3D-ADCE-06ACD4B71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C55057-C887-458B-AA3D-381A1A00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58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8223C-48B0-4B97-888B-14DD0BA4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8D1D0B-74B2-4B3D-ADCE-06ACD4B71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5D878E-92C3-4F48-89E9-9E8E7950D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0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82886-FA44-4504-BA72-C6581FAD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4F41E-DA30-4A69-A363-5CEC967F2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E34603-9DFA-4B61-9375-891F275A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27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F7FF7-E518-4CAD-8290-BC2D3156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D19EBE-7D6E-4DD7-A3E0-D219FF611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D15D24-79E0-4842-8A55-F21FCBED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87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2F2DA-9E09-4E09-8AE0-4468EDBF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4C6186-D666-45A9-985B-A116F6D54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546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8385A-DB64-476F-AD97-CBA0B858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42089F-D193-4A62-B4B5-32B41FACB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442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FCCDC3-7AB8-4EE9-A27F-6DC48BE4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2DEA09-4776-4A94-9BFF-6F6BD8F9E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19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9C673-2824-4BAD-8857-49B2A56B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16DB4C-C32F-40D7-A1ED-56143A7D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080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CCE22-019E-4CBA-BE91-F540CD90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70A407-EC00-4DF2-B1C2-106101A2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87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D0D76-A1FF-4710-922B-2286764E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71AF55-B948-4393-9EEC-478638E8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2E852E-ADE5-436A-941F-F66084117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7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6D535-676F-4E7B-B5D2-34D53468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E5A34E-7532-4EB7-A408-94CE22A6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2950D2-C933-4645-9B20-26AD6E82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9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C7446-74E5-46D3-9685-26C725A5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820598-E83F-44AA-B980-517BE148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17A77C-99BF-4331-83B5-D3A55BED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3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04C6C-CD21-444A-AD39-33C13A6E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C941E3-922E-48E5-A43E-4DA1FB092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8449AE-B1F2-4D15-9824-3BF117E7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9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5CE5A-80EB-46FC-A70D-7629DC4B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551749-FB45-4498-A184-A7AFC5B3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40B4C4-1EDB-497E-A907-5B17064D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57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FF4A1-215E-4057-A990-73FF8F80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117E57-E129-47D2-A1F8-89B0668D6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978FCA-9178-4D60-90BF-68EAC9CB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593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Weber</dc:creator>
  <cp:lastModifiedBy>Matheus Weber</cp:lastModifiedBy>
  <cp:revision>3</cp:revision>
  <dcterms:created xsi:type="dcterms:W3CDTF">2022-02-28T23:25:20Z</dcterms:created>
  <dcterms:modified xsi:type="dcterms:W3CDTF">2022-03-01T21:29:19Z</dcterms:modified>
</cp:coreProperties>
</file>